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9" r:id="rId5"/>
    <p:sldId id="261" r:id="rId6"/>
    <p:sldId id="263" r:id="rId7"/>
    <p:sldId id="270" r:id="rId8"/>
    <p:sldId id="271" r:id="rId9"/>
    <p:sldId id="259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67" r:id="rId34"/>
    <p:sldId id="26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FAE0-0DC8-4127-BF39-479313C5C018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475D-DD21-40C8-9657-21B5712D6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FAE0-0DC8-4127-BF39-479313C5C018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475D-DD21-40C8-9657-21B5712D6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FAE0-0DC8-4127-BF39-479313C5C018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475D-DD21-40C8-9657-21B5712D6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FAE0-0DC8-4127-BF39-479313C5C018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475D-DD21-40C8-9657-21B5712D6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FAE0-0DC8-4127-BF39-479313C5C018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475D-DD21-40C8-9657-21B5712D6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FAE0-0DC8-4127-BF39-479313C5C018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475D-DD21-40C8-9657-21B5712D6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FAE0-0DC8-4127-BF39-479313C5C018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475D-DD21-40C8-9657-21B5712D6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FAE0-0DC8-4127-BF39-479313C5C018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475D-DD21-40C8-9657-21B5712D6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FAE0-0DC8-4127-BF39-479313C5C018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475D-DD21-40C8-9657-21B5712D6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FAE0-0DC8-4127-BF39-479313C5C018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475D-DD21-40C8-9657-21B5712D6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FAE0-0DC8-4127-BF39-479313C5C018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475D-DD21-40C8-9657-21B5712D6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9FAE0-0DC8-4127-BF39-479313C5C018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A475D-DD21-40C8-9657-21B5712D6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04907">
            <a:off x="7078295" y="2229536"/>
            <a:ext cx="2026101" cy="19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7" y="642918"/>
            <a:ext cx="771530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2" y="421481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 ТЕЛЕФОНУ</a:t>
            </a:r>
            <a:endParaRPr lang="ru-RU" sz="2400" b="1" dirty="0"/>
          </a:p>
        </p:txBody>
      </p:sp>
      <p:sp>
        <p:nvSpPr>
          <p:cNvPr id="5" name="Выноска-облако 4"/>
          <p:cNvSpPr/>
          <p:nvPr/>
        </p:nvSpPr>
        <p:spPr>
          <a:xfrm rot="21109742" flipH="1">
            <a:off x="4504031" y="80813"/>
            <a:ext cx="4408486" cy="3572294"/>
          </a:xfrm>
          <a:prstGeom prst="cloudCallout">
            <a:avLst>
              <a:gd name="adj1" fmla="val 64418"/>
              <a:gd name="adj2" fmla="val 112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4347" y="4196848"/>
            <a:ext cx="2921549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ЗАЩИТА ПРАВ </a:t>
            </a:r>
            <a:r>
              <a:rPr lang="en-US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DESTINE" pitchFamily="2" charset="0"/>
              </a:rPr>
              <a:t>TV</a:t>
            </a:r>
            <a:endParaRPr lang="ru-RU" sz="2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836712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Первой слово было предоставлено Голубевой Марте Станиславовне, заместителю директора МОБУ СОШ №6 по воспитательной работе.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939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633652" y="644857"/>
            <a:ext cx="7799844" cy="4181246"/>
            <a:chOff x="633652" y="644857"/>
            <a:chExt cx="7799844" cy="418124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378" y="644857"/>
              <a:ext cx="7771118" cy="4181246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652" y="4064103"/>
              <a:ext cx="313372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987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633652" y="631763"/>
            <a:ext cx="7815734" cy="4194340"/>
            <a:chOff x="633652" y="631763"/>
            <a:chExt cx="7815734" cy="419434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4614" y="631763"/>
              <a:ext cx="7754772" cy="4194340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652" y="4064103"/>
              <a:ext cx="313372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403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7" y="642918"/>
            <a:ext cx="771530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2" y="421481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 ТЕЛЕФОНУ</a:t>
            </a:r>
            <a:endParaRPr lang="ru-RU" sz="2400" b="1" dirty="0"/>
          </a:p>
        </p:txBody>
      </p:sp>
      <p:sp>
        <p:nvSpPr>
          <p:cNvPr id="5" name="Выноска-облако 4"/>
          <p:cNvSpPr/>
          <p:nvPr/>
        </p:nvSpPr>
        <p:spPr>
          <a:xfrm rot="21109742" flipH="1">
            <a:off x="4504031" y="80813"/>
            <a:ext cx="4408486" cy="3572294"/>
          </a:xfrm>
          <a:prstGeom prst="cloudCallout">
            <a:avLst>
              <a:gd name="adj1" fmla="val 64418"/>
              <a:gd name="adj2" fmla="val 112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4347" y="4196848"/>
            <a:ext cx="2921549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ЗАЩИТА ПРАВ </a:t>
            </a:r>
            <a:r>
              <a:rPr lang="en-US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DESTINE" pitchFamily="2" charset="0"/>
              </a:rPr>
              <a:t>TV</a:t>
            </a:r>
            <a:endParaRPr lang="ru-RU" sz="2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836712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 время круглого стола состоялось прямое включение из телестудии 5А. Где проходила деловая игра «Семейные отношения»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449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52" y="548680"/>
            <a:ext cx="7789316" cy="427742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52" y="4064103"/>
            <a:ext cx="3133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6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247" y="694243"/>
            <a:ext cx="7739178" cy="406703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52" y="4064103"/>
            <a:ext cx="3133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38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52" y="655092"/>
            <a:ext cx="7898788" cy="417101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52" y="4064103"/>
            <a:ext cx="3133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3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7" y="642918"/>
            <a:ext cx="771530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2" y="421481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 ТЕЛЕФОНУ</a:t>
            </a:r>
            <a:endParaRPr lang="ru-RU" sz="2400" b="1" dirty="0"/>
          </a:p>
        </p:txBody>
      </p:sp>
      <p:sp>
        <p:nvSpPr>
          <p:cNvPr id="5" name="Выноска-облако 4"/>
          <p:cNvSpPr/>
          <p:nvPr/>
        </p:nvSpPr>
        <p:spPr>
          <a:xfrm rot="21109742" flipH="1">
            <a:off x="4504031" y="80813"/>
            <a:ext cx="4408486" cy="3572294"/>
          </a:xfrm>
          <a:prstGeom prst="cloudCallout">
            <a:avLst>
              <a:gd name="adj1" fmla="val 64418"/>
              <a:gd name="adj2" fmla="val 112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4347" y="4196848"/>
            <a:ext cx="2921549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ЗАЩИТА ПРАВ </a:t>
            </a:r>
            <a:r>
              <a:rPr lang="en-US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DESTINE" pitchFamily="2" charset="0"/>
              </a:rPr>
              <a:t>TV</a:t>
            </a:r>
            <a:endParaRPr lang="ru-RU" sz="2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1453" y="619821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Происходящее на деловой игре прокомментировала психолог школы Казакова Анна Владимировна. Родители и дети попытались с помощью рисунка ответить на вопрос «Семья – это…»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4729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52" y="655092"/>
            <a:ext cx="7826779" cy="41710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52" y="4064103"/>
            <a:ext cx="3133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70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741" y="655092"/>
            <a:ext cx="7754191" cy="417101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52" y="4064103"/>
            <a:ext cx="3133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0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611560" y="620688"/>
            <a:ext cx="7848872" cy="4176464"/>
            <a:chOff x="611560" y="620688"/>
            <a:chExt cx="7848872" cy="417646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11560" y="620688"/>
              <a:ext cx="7848872" cy="4176464"/>
            </a:xfrm>
            <a:prstGeom prst="rect">
              <a:avLst/>
            </a:prstGeom>
            <a:gradFill flip="none" rotWithShape="1">
              <a:gsLst>
                <a:gs pos="0">
                  <a:srgbClr val="48C81A"/>
                </a:gs>
                <a:gs pos="6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11560" y="4212377"/>
              <a:ext cx="3741730" cy="58477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ЗАЩИТА ПРАВ </a:t>
              </a:r>
              <a:r>
                <a:rPr lang="en-US" sz="3200" b="1" cap="none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 DESTINE" pitchFamily="2" charset="0"/>
                </a:rPr>
                <a:t>TV</a:t>
              </a:r>
              <a:endParaRPr lang="ru-RU" sz="32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827583" y="1241801"/>
            <a:ext cx="727280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DESTINE" pitchFamily="2" charset="0"/>
              </a:rPr>
              <a:t>NEWS</a:t>
            </a:r>
            <a:endParaRPr lang="ru-RU" sz="13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52" y="655092"/>
            <a:ext cx="7862609" cy="41710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52" y="4064103"/>
            <a:ext cx="3133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82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642917"/>
            <a:ext cx="7786742" cy="41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 rot="767126">
            <a:off x="494210" y="84683"/>
            <a:ext cx="3602852" cy="2274500"/>
          </a:xfrm>
          <a:prstGeom prst="cloudCallout">
            <a:avLst>
              <a:gd name="adj1" fmla="val 57210"/>
              <a:gd name="adj2" fmla="val 341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172" y="3861048"/>
            <a:ext cx="3731740" cy="90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4093" y="665863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 что еще интересного увидели участники программы?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021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7" y="642918"/>
            <a:ext cx="771530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2" y="421481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 ТЕЛЕФОНУ</a:t>
            </a:r>
            <a:endParaRPr lang="ru-RU" sz="2400" b="1" dirty="0"/>
          </a:p>
        </p:txBody>
      </p:sp>
      <p:sp>
        <p:nvSpPr>
          <p:cNvPr id="5" name="Выноска-облако 4"/>
          <p:cNvSpPr/>
          <p:nvPr/>
        </p:nvSpPr>
        <p:spPr>
          <a:xfrm rot="21109742" flipH="1">
            <a:off x="4504031" y="80813"/>
            <a:ext cx="4408486" cy="3572294"/>
          </a:xfrm>
          <a:prstGeom prst="cloudCallout">
            <a:avLst>
              <a:gd name="adj1" fmla="val 64418"/>
              <a:gd name="adj2" fmla="val 112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4347" y="4196848"/>
            <a:ext cx="2921549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ЗАЩИТА ПРАВ </a:t>
            </a:r>
            <a:r>
              <a:rPr lang="en-US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DESTINE" pitchFamily="2" charset="0"/>
              </a:rPr>
              <a:t>TV</a:t>
            </a:r>
            <a:endParaRPr lang="ru-RU" sz="2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836712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Вниманию участников была </a:t>
            </a:r>
            <a:r>
              <a:rPr lang="ru-RU" sz="2400" b="1" dirty="0"/>
              <a:t>представлена сценка «Родительское собрание на лесной полянке»</a:t>
            </a:r>
          </a:p>
        </p:txBody>
      </p:sp>
    </p:spTree>
    <p:extLst>
      <p:ext uri="{BB962C8B-B14F-4D97-AF65-F5344CB8AC3E}">
        <p14:creationId xmlns:p14="http://schemas.microsoft.com/office/powerpoint/2010/main" val="132770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52" y="655091"/>
            <a:ext cx="7826780" cy="41710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52" y="4064103"/>
            <a:ext cx="3133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05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52" y="626920"/>
            <a:ext cx="7826780" cy="419918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52" y="4064103"/>
            <a:ext cx="3133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11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7" y="642918"/>
            <a:ext cx="771530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2" y="421481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 ТЕЛЕФОНУ</a:t>
            </a:r>
            <a:endParaRPr lang="ru-RU" sz="2400" b="1" dirty="0"/>
          </a:p>
        </p:txBody>
      </p:sp>
      <p:sp>
        <p:nvSpPr>
          <p:cNvPr id="5" name="Выноска-облако 4"/>
          <p:cNvSpPr/>
          <p:nvPr/>
        </p:nvSpPr>
        <p:spPr>
          <a:xfrm rot="21109742" flipH="1">
            <a:off x="4504031" y="80813"/>
            <a:ext cx="4408486" cy="3572294"/>
          </a:xfrm>
          <a:prstGeom prst="cloudCallout">
            <a:avLst>
              <a:gd name="adj1" fmla="val 64418"/>
              <a:gd name="adj2" fmla="val 112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4347" y="4196848"/>
            <a:ext cx="2921549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ЗАЩИТА ПРАВ </a:t>
            </a:r>
            <a:r>
              <a:rPr lang="en-US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DESTINE" pitchFamily="2" charset="0"/>
              </a:rPr>
              <a:t>TV</a:t>
            </a:r>
            <a:endParaRPr lang="ru-RU" sz="2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642918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заключении Анна Владимировна прокомментировала показанную сценку. После чего прошел продуктивный диалог по предложенным, психологом ситуациям.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9297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761" y="626920"/>
            <a:ext cx="7820671" cy="419918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52" y="4064103"/>
            <a:ext cx="3133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9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52" y="626920"/>
            <a:ext cx="7826780" cy="419918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52" y="4064103"/>
            <a:ext cx="3133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37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267" y="626919"/>
            <a:ext cx="7804165" cy="4199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52" y="4064103"/>
            <a:ext cx="3133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86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7" y="642918"/>
            <a:ext cx="771530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2" y="421481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 ТЕЛЕФОНУ</a:t>
            </a:r>
            <a:endParaRPr lang="ru-RU" sz="2400" b="1" dirty="0"/>
          </a:p>
        </p:txBody>
      </p:sp>
      <p:sp>
        <p:nvSpPr>
          <p:cNvPr id="5" name="Выноска-облако 4"/>
          <p:cNvSpPr/>
          <p:nvPr/>
        </p:nvSpPr>
        <p:spPr>
          <a:xfrm rot="21109742" flipH="1">
            <a:off x="4504031" y="80813"/>
            <a:ext cx="4408486" cy="3572294"/>
          </a:xfrm>
          <a:prstGeom prst="cloudCallout">
            <a:avLst>
              <a:gd name="adj1" fmla="val 64418"/>
              <a:gd name="adj2" fmla="val 112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4347" y="4196848"/>
            <a:ext cx="2921549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ЗАЩИТА ПРАВ </a:t>
            </a:r>
            <a:r>
              <a:rPr lang="en-US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DESTINE" pitchFamily="2" charset="0"/>
              </a:rPr>
              <a:t>TV</a:t>
            </a:r>
            <a:endParaRPr lang="ru-RU" sz="2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9952" y="980728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После программы участники еще долго не могли разойтись, беседовали и обменивались впечатлениями, задавали личные вопросы.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8133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611560" y="642917"/>
            <a:ext cx="7818092" cy="4114829"/>
            <a:chOff x="611560" y="642917"/>
            <a:chExt cx="7818092" cy="411482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8" y="642917"/>
              <a:ext cx="7715304" cy="4114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611560" y="4067126"/>
              <a:ext cx="3352649" cy="58477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ЗАЩИТА ПРАВ </a:t>
              </a:r>
              <a:r>
                <a:rPr lang="en-US" sz="3200" b="1" cap="none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TV</a:t>
              </a:r>
              <a:endParaRPr lang="ru-RU" sz="32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6" name="Выноска-облако 5"/>
          <p:cNvSpPr/>
          <p:nvPr/>
        </p:nvSpPr>
        <p:spPr>
          <a:xfrm rot="767126">
            <a:off x="396981" y="1045629"/>
            <a:ext cx="4128038" cy="4360337"/>
          </a:xfrm>
          <a:prstGeom prst="cloudCallout">
            <a:avLst>
              <a:gd name="adj1" fmla="val 63534"/>
              <a:gd name="adj2" fmla="val -330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1916832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Добрый день! В эфире ЗАЩИТА ПРАВ ТВ – самые последние новости. Спец выпуск нашей программы, посвящен проходящему в МОБУ СОШ №6 г. Гаврилов-Яма </a:t>
            </a:r>
            <a:r>
              <a:rPr lang="ru-RU" b="1" dirty="0"/>
              <a:t>круглому </a:t>
            </a:r>
            <a:r>
              <a:rPr lang="ru-RU" b="1" dirty="0" smtClean="0"/>
              <a:t>столу: </a:t>
            </a:r>
            <a:r>
              <a:rPr lang="ru-RU" b="1" dirty="0"/>
              <a:t>«Мир в семье, взаимоотношения детей и родителей».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234" y="626919"/>
            <a:ext cx="7795197" cy="4199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52" y="4064103"/>
            <a:ext cx="3133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85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52" y="595497"/>
            <a:ext cx="7826780" cy="423060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52" y="4064103"/>
            <a:ext cx="3133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3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642917"/>
            <a:ext cx="7715304" cy="411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1560" y="4067126"/>
            <a:ext cx="3352649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ЗАЩИТА ПРАВ </a:t>
            </a:r>
            <a:r>
              <a:rPr lang="en-US" sz="3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TV</a:t>
            </a:r>
            <a:endParaRPr lang="ru-RU" sz="32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767126">
            <a:off x="513026" y="1058631"/>
            <a:ext cx="4128038" cy="3311578"/>
          </a:xfrm>
          <a:prstGeom prst="cloudCallout">
            <a:avLst>
              <a:gd name="adj1" fmla="val 63534"/>
              <a:gd name="adj2" fmla="val -330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99592" y="1916832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Большое спасибо, Максим, а наш специальный выпуск подошел к концу. Следите за анонсами на канале ЗАЩИТА ПРАВ ТВ. Большое спасибо, что были с нами!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0441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642918"/>
            <a:ext cx="778674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00760" y="4071942"/>
            <a:ext cx="23887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РЕКЛАМА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642918"/>
            <a:ext cx="771530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8C8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Сразу после выпуска новостей</a:t>
            </a:r>
          </a:p>
          <a:p>
            <a:pPr algn="ctr"/>
            <a:r>
              <a:rPr lang="ru-RU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8C8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ПРЕМЬЕРА СЕРИАЛА</a:t>
            </a:r>
          </a:p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«Отцы и дети»</a:t>
            </a:r>
            <a:endParaRPr lang="ru-RU" sz="4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4237" y="3645024"/>
            <a:ext cx="3352649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ЗАЩИТА ПРАВ </a:t>
            </a:r>
            <a:r>
              <a:rPr lang="en-US" sz="3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TV</a:t>
            </a:r>
            <a:endParaRPr lang="ru-RU" sz="32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04907">
            <a:off x="7078295" y="2229536"/>
            <a:ext cx="2026101" cy="19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642917"/>
            <a:ext cx="7715304" cy="411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1560" y="4067126"/>
            <a:ext cx="3352649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ЗАЩИТА ПРАВ </a:t>
            </a:r>
            <a:r>
              <a:rPr lang="en-US" sz="3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TV</a:t>
            </a:r>
            <a:endParaRPr lang="ru-RU" sz="32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767126">
            <a:off x="396981" y="1045629"/>
            <a:ext cx="4128038" cy="4360337"/>
          </a:xfrm>
          <a:prstGeom prst="cloudCallout">
            <a:avLst>
              <a:gd name="adj1" fmla="val 63534"/>
              <a:gd name="adj2" fmla="val -330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1916832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 связи с нашей студией по телефону специальный корреспондент канала ЗАЩИТА ПРАВ ТВ  Максим </a:t>
            </a:r>
            <a:r>
              <a:rPr lang="ru-RU" b="1" dirty="0" err="1" smtClean="0"/>
              <a:t>Рогаленков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Максим, добрый день скажите как проходит круглый стол. Кто из гостей посетил данное мероприятие?....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9997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2" y="421481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 ТЕЛЕФОНУ</a:t>
            </a:r>
            <a:endParaRPr lang="ru-RU" sz="24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14347" y="642918"/>
            <a:ext cx="7715305" cy="4143404"/>
            <a:chOff x="714347" y="642918"/>
            <a:chExt cx="7715305" cy="414340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7" y="642918"/>
              <a:ext cx="7715305" cy="414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714347" y="4196848"/>
              <a:ext cx="2921549" cy="46166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ЗАЩИТА ПРАВ </a:t>
              </a:r>
              <a:r>
                <a:rPr lang="en-US" sz="2400" b="1" cap="none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 DESTINE" pitchFamily="2" charset="0"/>
                </a:rPr>
                <a:t>TV</a:t>
              </a:r>
              <a:endParaRPr lang="ru-RU" sz="2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5" name="Выноска-облако 4"/>
          <p:cNvSpPr/>
          <p:nvPr/>
        </p:nvSpPr>
        <p:spPr>
          <a:xfrm rot="21109742" flipH="1">
            <a:off x="4504031" y="80813"/>
            <a:ext cx="4408486" cy="3572294"/>
          </a:xfrm>
          <a:prstGeom prst="cloudCallout">
            <a:avLst>
              <a:gd name="adj1" fmla="val 64418"/>
              <a:gd name="adj2" fmla="val 112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04048" y="764704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Добрый день! Данный круглый стол вызвал не подменный интерес среди обучающихся…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633653" y="620688"/>
            <a:ext cx="7841342" cy="4650432"/>
            <a:chOff x="633653" y="620688"/>
            <a:chExt cx="7841342" cy="465043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9005" y="620688"/>
              <a:ext cx="7805990" cy="4469927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653" y="4509120"/>
              <a:ext cx="313372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2" y="421481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 ТЕЛЕФОНУ</a:t>
            </a:r>
            <a:endParaRPr lang="ru-RU" sz="24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14347" y="642918"/>
            <a:ext cx="7715305" cy="4143404"/>
            <a:chOff x="714347" y="642918"/>
            <a:chExt cx="7715305" cy="414340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7" y="642918"/>
              <a:ext cx="7715305" cy="414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714347" y="4196848"/>
              <a:ext cx="2921549" cy="46166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ЗАЩИТА ПРАВ </a:t>
              </a:r>
              <a:r>
                <a:rPr lang="en-US" sz="2400" b="1" cap="none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 DESTINE" pitchFamily="2" charset="0"/>
                </a:rPr>
                <a:t>TV</a:t>
              </a:r>
              <a:endParaRPr lang="ru-RU" sz="2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5" name="Выноска-облако 4"/>
          <p:cNvSpPr/>
          <p:nvPr/>
        </p:nvSpPr>
        <p:spPr>
          <a:xfrm rot="21109742" flipH="1">
            <a:off x="4504031" y="80813"/>
            <a:ext cx="4408486" cy="3572294"/>
          </a:xfrm>
          <a:prstGeom prst="cloudCallout">
            <a:avLst>
              <a:gd name="adj1" fmla="val 64418"/>
              <a:gd name="adj2" fmla="val 112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52090" y="548680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Среди приглашенных в аудитории присутствовали заместитель директора школы по воспитательной работе Голубева Марта Станиславовна и психолог школы Казакова Анна Владимировна. Ведущая круглого стола Кирюхина Анна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6237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633652" y="620688"/>
            <a:ext cx="7826779" cy="4650432"/>
            <a:chOff x="633652" y="620688"/>
            <a:chExt cx="7826779" cy="465043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3652" y="620688"/>
              <a:ext cx="7826779" cy="4469927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653" y="4509120"/>
              <a:ext cx="313372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70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/>
          <p:cNvGrpSpPr/>
          <p:nvPr/>
        </p:nvGrpSpPr>
        <p:grpSpPr>
          <a:xfrm>
            <a:off x="585172" y="642917"/>
            <a:ext cx="7844480" cy="4125545"/>
            <a:chOff x="585172" y="642917"/>
            <a:chExt cx="7844480" cy="412554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10" y="642917"/>
              <a:ext cx="7786742" cy="4125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72" y="3861048"/>
              <a:ext cx="3731740" cy="907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Выноска-облако 3"/>
          <p:cNvSpPr/>
          <p:nvPr/>
        </p:nvSpPr>
        <p:spPr>
          <a:xfrm rot="767126">
            <a:off x="494210" y="84683"/>
            <a:ext cx="3602852" cy="2274500"/>
          </a:xfrm>
          <a:prstGeom prst="cloudCallout">
            <a:avLst>
              <a:gd name="adj1" fmla="val 57210"/>
              <a:gd name="adj2" fmla="val 341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54093" y="66586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 чего началась работа круглого стола?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338</Words>
  <Application>Microsoft Office PowerPoint</Application>
  <PresentationFormat>Экран (4:3)</PresentationFormat>
  <Paragraphs>40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ANDREY</cp:lastModifiedBy>
  <cp:revision>80</cp:revision>
  <dcterms:created xsi:type="dcterms:W3CDTF">2010-03-23T19:29:27Z</dcterms:created>
  <dcterms:modified xsi:type="dcterms:W3CDTF">2012-12-15T04:25:27Z</dcterms:modified>
</cp:coreProperties>
</file>