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66E42-4C2A-4E29-A7C2-967683186D24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9E16C-EECE-412C-9F95-C340AD5729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02250-240E-4E65-B6AC-CFEDE05F2FFB}" type="datetimeFigureOut">
              <a:rPr lang="ru-RU" smtClean="0"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3AE1E-3632-4023-BD8B-1FD48AF3F9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сказка\8d1c84f3f9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Футуристическая сказка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«Рассвет нового дня»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5429264"/>
            <a:ext cx="492922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Учащиеся школы № 60 г. Ростова-на-Дону</a:t>
            </a: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«Б» класс Панкова Елизавета, Филатова Ольга,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Рыбченко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Дарья, Ли Екатерина, Новикова Александра.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сказка\1486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сутки начинаются 5:55 согласно правилам. 5 минут медленное разминание затекших мышц. Еще 10 на всеобщую зарядку, ровно 30 секунд, чтобы заправить кровать, потом 3 на умывание, 17 на подготовку одежды. 2 минуты – одевание (занимает немного времени, ведь это несложно: выбрать из 7 одинаковых рубашек и брюк), 6,5 – завтра: достать из почтового ящика, разогреть, съест, утилизировать контейнер. Минута на надевание верхней одежды, выход из дома. В утренние обязанности входит, так же, сказать родителям «доброе утро». Никто не знает для чего это нужно, скорее всего, это устаревшее правила со следующей поправкой исключат из Закона.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29198"/>
            <a:ext cx="9001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7.00 всеобщая линейка, проверка внешнего вида и знания Закона. Наказание всем известно, поэтому Закон зазубрен до боли в зубах. После этого мы говорим гимн, чеканя каждое слово под механический ритм нашей музыки.</a:t>
            </a: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день начался и закончился как обычно – по расписанию. Все разошлись по классам, где проучились строго до обеденного перерыва, пообедали (10 минут), составили отчет о проделанной работе, сдали, свободный час (прогулка по механическому саду), дом,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сказка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90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Утро следующего дня не предвещало ничего нового, ведь Закон строго предупреждает о наказании за неисполнение.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очередной линейке, при просмотре внешнего вида, была обнаружена Неисправность. К178, мой сосед и, если говорить устаревшим языком «друг», неправильно завязал галстук, что подвергло в ужас и смятение надзирателя, ведь подобных инцидентов не случалось уже около 50 лет! По Закону К178 полагается наказание: 12 часов общественных работ (включающих в себя уборку механических садов и утилизацию отходов населения). И еще весь наш ряд заставили прочитать вслух Закон 3 раза, чтобы подобное не повторялось. И под монотонный гул: «Никогда не нарушать Правила… Всегда следовать расписанию…» в моей голове крутился всего один вопрос: «Зачем он это сделал?»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сказка\crowd62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214290"/>
            <a:ext cx="87868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Вечером, в свободный час, я увидел его, убирающим Сад. В свое свободное время, я могу общаться с другими людьми, это не мешает моей работе и не противоречит Закону. И я заговорил с ним. </a:t>
            </a: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«Ну и зачем ты это сделал? Зачем ты нарушаешь общественный порядок, общественный строй, где все так хорошо и аккуратно?!» - я даже немного устыдился своей грубостью.</a:t>
            </a: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«Понимаешь… Закон – он же неправ. Так ведь… Красивее» - пробормотал он.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4826675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стоял как громом пораженный. Красивее… Как давно мы не употребляли это слово. В мире, где все строго по распорядку не было места красоте. Не было места самоопределению…</a:t>
            </a: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«Я… Я так хочу. Я не хочу быть таким как все. Я такой.. Какой я есть. Мне надоели механические сады, где все под линейку! Я хочу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самовыразиться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свободы, хочу завязывать галстук особо, отличаться!» - он не заметил, как перешел на крик.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сказка\091870acf9402fd5849dfa1f0f212b4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357166"/>
            <a:ext cx="5072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стал пугливо озираться. «Тише, может прийти надзиратель», и тот час он появился из-за угла. Я закричал: «Беги, спасайся, он все слышал!»</a:t>
            </a: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тихо улыбнулся: «Лучше не быть вовсе, чем быть как все»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3438" y="4286256"/>
            <a:ext cx="4000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больше никогда не видел своего соседа К178. Своего «друга». Зато все еще услышат обо мне…</a:t>
            </a: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новый  метод завязывания галстука был готов.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626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Футуристическая сказка «Рассвет нового дня»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Футуристическая сказка «Рассвет нового дня»</dc:title>
  <dc:creator>student-8</dc:creator>
  <cp:lastModifiedBy>student-8</cp:lastModifiedBy>
  <cp:revision>2</cp:revision>
  <dcterms:created xsi:type="dcterms:W3CDTF">2010-12-14T10:12:48Z</dcterms:created>
  <dcterms:modified xsi:type="dcterms:W3CDTF">2010-12-14T10:26:41Z</dcterms:modified>
</cp:coreProperties>
</file>